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2E"/>
                </a:solidFill>
              </a:rPr>
              <a:t>Business Presentation Template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Generated by SampleFiles.dev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10: Aegrotatio carus cohors chirographum.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Unus creo vapulus apto suffoco vos.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Super agnosco acerbitas tabula quod uredo absorbeo credo astrum.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Desidero tergiversatio antiquus minima celer dolorem viduo defluo capillus vaco.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Arcus delego derideo brevis coaegresco vito.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11: Acervus adhuc cultura vox.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Denuo decens villa tepidus vir aliquid asporto utroque amissio pel.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Sursum ex denego patrocinor laborum demulceo stabilis vaco.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Pecus vicinus avarus verus tener cunctatio demoror molestias dedecor.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Animi pecto voluptas enim ventito spero deputo venia.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12: Deleniti uredo artificiose ciminatio.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Labore deleo apto confido cras demergo accusantium vivo eligendi.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Aestivus tripudio clamo venia aureus repellat spiculum.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Alioqui sto asperiores degenero.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Tunc animadverto stabilis uberrime curriculum.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13: Tero corrupti sursum absque.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Termes nulla patria ipsum corpus ipsam solus.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Surculus defaeco pectus odit asper tredecim compello stipes officia.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Viriliter tempore sordeo caritas vere nisi vomito cursus.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Abduco cauda celer chirographum.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14: Summopere sopor tactus cogito.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In quo ater adfero decumbo viriliter sordeo vicinus.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Ocer callide certus volva.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Tunc hic unde aedificium accommodo demonstro somniculosus angelus suppono.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Candidus tutis complectus cupiditas sodalitas.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15: Provident modi suadeo tempore.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Auxilium nulla amita ciminatio aspicio recusandae abduco valde vehemens ducimus.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Teres thema timor adimpleo minima curso conicio.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Corrupti caelum theatrum sit textor confero.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Summopere quidem arguo celer debilito distinctio victus vox tantillus.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16: Adduco vociferor colligo bene.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Venio surculus culpo adaugeo.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Comis sono ipsam conitor rerum aeternus cunctatio denique.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Vigor coniecto terra unde pecto expedita ait allatus combibo.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Ceno quasi coerceo totidem vinco apud sum tamquam accendo.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17: Delinquo tardus fugiat tergeo.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Calco sit utique capio.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Clarus subiungo vel tergo defendo apto contra crur annus sulum.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Volutabrum acer aeger sponte autem tubineus astrum adulatio.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Crepusculum placeat conduco caritas caterva nobis deripio admitto supellex unus.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18: Voluntarius denique verecundia ventosus.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Antea victus curriculum amiculum.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Testimonium alveus verto validus turba molestias maiores cerno tum.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Crux denuo curto solum tamen autem voluptate.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Tabesco acidus vis cimentarius laboriosam degusto clementia.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19: Vix coniuratio culpo alias.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Demonstro vero crebro cupio atque quisquam nesciunt calcar benevolentia curatio.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Velum ventito cilicium triumphus odio degusto brevis ago degero valens.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Ubi adeo chirographum cursim currus xiphias creptio.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Adsidue beneficium tantillus articulus cunctatio contigo capillus toties.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2: Capto defessus ab acies.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Unde subseco taedium sonitus avaritia vorago aspernatur aeger dolores textilis.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Conor aqua crux capitulus.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Angustus amo acceptus vulgivagus.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Argumentum cinis doloremque bardus cogo desino.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20: Annus charisma uredo cupressus.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Turbo delibero vilitas volo repudiandae beneficium aeger currus demum valens.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Maiores veniam decimus.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Distinctio sophismata ulterius.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Tenax candidus dolorem.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3: Nisi tabella verumtamen sperno.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Thesaurus trans sono laborum trado corpus patruus patruus crux.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Delectatio dicta cauda approbo vilis adipisci abbas.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Timidus sursum conforto aeneus.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Cruciamentum culpo depulso volo statim ademptio beatus complectus vobis.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4: Patrocinor toties sub tepesco.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Ocer nihil dolores vinitor stillicidium volaticus cupressus.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Administratio perferendis quo tergo valens vilicus.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Texo cui fuga ubi iusto amplexus socius.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Aro derideo asperiores comprehendo bestia creptio bene carcer sordeo decumbo.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5: Certe depopulo suspendo sub.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Armarium viriliter celer aliqua amet impedit enim cursim deleo.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Umerus defluo quas talus vitae subiungo alias.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Volva clibanus stipes creo cohibeo ducimus labore.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Cicuta theatrum argentum amaritudo suus modi suadeo.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6: Conforto argentum acsi turbo.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Capio umerus pectus aranea turpis chirographum.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Nam urbanus amet coepi derideo celo.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Sordeo enim sapiente et.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Eveniet pecus tonsor vae viriliter.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7: Vobis alienus curtus culpo.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Iure tubineus amita.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Totus eius terreo colo taedium pax laboriosam excepturi velum adduco.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Aestivus vulgaris cognomen.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Tabesco villa tribuo.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8: Talus compono cubitum venustas.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Commemoro angulus admiratio praesentium.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Suppono centum tactus surculus carus cruciamentum arguo testimonium quidem.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Bis distinctio beneficium conscendo unde suus.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Qui ait aufero videlicet quaerat cupio sulum aeger.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9: Abeo deporto pectus ait.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109728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Blandior atque ustulo candidus quam vinitor desino abduco.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Iure uredo eos demo deduco vilitas.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Turba caste voluptates animus aduro asperiores distinctio verecundia eos super.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Itaque adamo aiunt nobis nobis nesciunt cito.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Presentation Template</dc:title>
  <dc:subject>Sample Presentation</dc:subject>
  <dc:creator>SampleFiles.dev</dc:creator>
  <cp:lastModifiedBy>SampleFiles.dev</cp:lastModifiedBy>
  <cp:revision>1</cp:revision>
  <dcterms:created xsi:type="dcterms:W3CDTF">2026-04-18T09:47:17Z</dcterms:created>
  <dcterms:modified xsi:type="dcterms:W3CDTF">2026-04-18T09:47:17Z</dcterms:modified>
</cp:coreProperties>
</file>