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1A1A2E"/>
                </a:solidFill>
              </a:rPr>
              <a:t>Sample 20-Slide Presentation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32004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666666"/>
                </a:solidFill>
              </a:rPr>
              <a:t>Generated by SampleFiles.dev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10: Communis depopulo sophismata cogito.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Pax quod beneficium depraedor verbum vulticulus confero numquam quasi subito.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Celo amplitudo vulgus turba tardus.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Coniecto vulariter summisse exercitationem valde cauda uterque.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Terebro sono tum cibo delicate aegre turbo.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11: Crapula cinis praesentium tametsi.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Tergeo cohors carmen strues.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Tabgo asper armarium patruus angulus vilicus.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Demens contabesco demo temeritas.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Substantia ter cui dolor valetudo sumptus arcus pectus recusandae.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12: Valde spargo pecto ultra.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Angulus tibi conqueror tamquam textus.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Ipsum fugit cursus fugiat.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Claustrum arma voluptate quam.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Arbitro validus modi deleo.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13: Debilito vereor adduco architecto.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Supellex deprecator esse vallum arbustum natus sordeo.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Ulterius accusantium vulariter tres pauci comptus theatrum crastinus verto.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Attonbitus vox decerno cubitum clibanus vulgus eum.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Velit deleniti tardus denego iusto.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14: Substantia modi utilis nesciunt.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Totam soleo viscus supellex valde.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Celo tolero vos succurro deorsum ambulo nihil.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Vinum culpo aufero adicio demergo balbus cunae.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Vesco concido advenio clam consequatur.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15: Damno reiciendis ipsam denego.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Vallum absens admiratio auxilium.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Auctus supellex quia laboriosam vesper.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Vigilo maiores desino recusandae.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Speculum capitulus callide.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16: Stillicidium tristis strenuus alius.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Ater talus cras desparatus tabula audentia bellum carcer.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Avaritia ut cur vitae cupressus adhuc solum hic audentia aetas.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Demum solio subito cimentarius coadunatio stips.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Suasoria synagoga excepturi cupressus.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17: Sumo sufficio crebro surculus.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Videlicet clibanus fugit beneficium suppellex.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Absens aeger atrox cedo.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Sumptus apparatus caritas defleo verto amo voluptas arx.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Verumtamen desidero bardus.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18: Tubineus bardus omnis via.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Desolo umquam tamdiu magnam.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Vestrum ambitus explicabo viscus canis testimonium stella.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Unde cotidie ver valens maxime.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Suscipio quasi super iure ulterius subvenio vulgus defleo coadunatio nihil.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19: Ciminatio coma cribro adversus.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Conitor vulgus reiciendis studio decimus decor.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Comedo centum sol natus demum.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Volutabrum cuppedia contra aetas coadunatio accommodo debitis casso.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Tero civitas vitiosus crebro depraedor complectus uberrime ait.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2: Audio cometes spero ab.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Carmen nostrum facilis.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Valde aranea verumtamen conturbo vae averto adhuc animadverto.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Adduco utilis crux.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Virtus communis compono.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20: Nemo celebrer admiratio tactus.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Cognomen avarus nulla suffragium cui utique somniculosus.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Tremo laudantium totidem calculus.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Amicitia abduco suffragium.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Ascisco vis tabella.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3: Custodia adsidue tenus suppellex.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Cedo arbitro infit.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Surgo ascit deputo terminatio amitto desipio.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Adaugeo alii infit voluptatibus vomica civis.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Audeo cattus totam tripudio dicta tricesimus.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4: Aer ver conor tracto.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Aeger arbor contra solum bene tactus velum conatus.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Sto defendo sortitus sordeo.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Porro utroque defleo architecto armarium vos aurum occaecati addo.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Facere uberrime vilicus.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5: Suadeo vitium sortitus clarus.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Demum reprehenderit stella.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Arcesso suspendo adulescens arcesso usque adsum surculus suasoria cui.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Tibi depono summisse.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Sono volutabrum cohors arbor assumenda approbo sortitus sopor.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6: Vita clam adfero verbum.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Alo adduco adaugeo casus error congregatio cogito.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Verecundia aegrotatio tepidus audio cerno.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Officia volaticus temporibus vulgus vulgo volubilis accommodo.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Xiphias id adicio commemoro somnus.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7: Contigo arguo amitto vulgo.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Cura volo fugit ademptio surculus auctus aut trucido cultura suasoria.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Balbus adopto peccatus.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Suffoco dicta tumultus desipio necessitatibus alius nihil vulariter caecus.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Argentum cupiditate fugiat voluptas modi vorax.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8: Quaerat vita cometes sulum.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Caute adulatio solum pecco commemoro consequatur admitto villa.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Volutabrum victus amita quas comitatus.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Perferendis adaugeo desipio spiritus distinctio cultura tricesimus alioqui.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Delectatio verbum denuncio verbera ut velum rem.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9: Adinventitias doloribus cohaero possimus.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Ait brevis tres numquam sortitus suggero sint aveho.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Maxime arcus conforto concedo animadverto vulgo curiositas asperiores capillus argentum.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Repudiandae terga tersus.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Aureus torrens voluptatem adduco delibero admoneo victoria tripudio sub iusto.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Sample 20-Slide Presentation</dc:title>
  <dc:subject>Sample Presentation</dc:subject>
  <dc:creator>SampleFiles.dev</dc:creator>
  <cp:lastModifiedBy>SampleFiles.dev</cp:lastModifiedBy>
  <cp:revision>1</cp:revision>
  <dcterms:created xsi:type="dcterms:W3CDTF">2026-04-18T09:47:17Z</dcterms:created>
  <dcterms:modified xsi:type="dcterms:W3CDTF">2026-04-18T09:47:17Z</dcterms:modified>
</cp:coreProperties>
</file>