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A1A2E"/>
                </a:solidFill>
              </a:rPr>
              <a:t>Sample 5-Slide Presentation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Generated by SampleFiles.dev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2: Truculenter itaque spiculum bonus.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Uterque templum abduco depraedor conduco tenax studio.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Blandior crapula caritas vix abundans laboriosam xiphias inventore curriculum.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Cavus via tempore patrocinor porro claudeo curtus alo alienus.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Antea attero tenax.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3: Calculus suscipit cogito ducimus.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Utrimque utpote corpus.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Sopor vorago tyrannus torrens patrocinor tutamen.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Urbs suscipit cur constans desipio allatus incidunt vulticulus umbra.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Angustus facere benigne ratione turpis autus.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4: Arbor cotidie depromo a.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Alveus demulceo veritas capitulus porro vae bis copia vinum.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Tamdiu tollo commodo vulgus congregatio vicinus.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Viriliter denuncio tyrannus.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Via canonicus aliquid claustrum suscipio atavus cresco solvo vulnero arceo.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5: Brevis aureus caveo demergo.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Arca demitto cernuus.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Pectus nam aqua demulceo termes nemo ciminatio crastinus alioqui demitto.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Atque coepi denique creator celo vetus ver antea illum.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Fugit coniecto quisquam censura suadeo uter stillicidium.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5-Slide Presentation</dc:title>
  <dc:subject>Sample Presentation</dc:subject>
  <dc:creator>SampleFiles.dev</dc:creator>
  <cp:lastModifiedBy>SampleFiles.dev</cp:lastModifiedBy>
  <cp:revision>1</cp:revision>
  <dcterms:created xsi:type="dcterms:W3CDTF">2026-04-18T09:47:17Z</dcterms:created>
  <dcterms:modified xsi:type="dcterms:W3CDTF">2026-04-18T09:47:17Z</dcterms:modified>
</cp:coreProperties>
</file>