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slideMasters/slideMaster45.xml" ContentType="application/vnd.openxmlformats-officedocument.presentationml.slideMaster+xml"/>
  <Override PartName="/ppt/slides/slide45.xml" ContentType="application/vnd.openxmlformats-officedocument.presentationml.slide+xml"/>
  <Override PartName="/ppt/slideMasters/slideMaster46.xml" ContentType="application/vnd.openxmlformats-officedocument.presentationml.slideMaster+xml"/>
  <Override PartName="/ppt/slides/slide46.xml" ContentType="application/vnd.openxmlformats-officedocument.presentationml.slide+xml"/>
  <Override PartName="/ppt/slideMasters/slideMaster47.xml" ContentType="application/vnd.openxmlformats-officedocument.presentationml.slideMaster+xml"/>
  <Override PartName="/ppt/slides/slide47.xml" ContentType="application/vnd.openxmlformats-officedocument.presentationml.slide+xml"/>
  <Override PartName="/ppt/slideMasters/slideMaster48.xml" ContentType="application/vnd.openxmlformats-officedocument.presentationml.slideMaster+xml"/>
  <Override PartName="/ppt/slides/slide48.xml" ContentType="application/vnd.openxmlformats-officedocument.presentationml.slide+xml"/>
  <Override PartName="/ppt/slideMasters/slideMaster49.xml" ContentType="application/vnd.openxmlformats-officedocument.presentationml.slideMaster+xml"/>
  <Override PartName="/ppt/slides/slide49.xml" ContentType="application/vnd.openxmlformats-officedocument.presentationml.slide+xml"/>
  <Override PartName="/ppt/slideMasters/slideMaster50.xml" ContentType="application/vnd.openxmlformats-officedocument.presentationml.slideMaster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notesMasterIdLst>
    <p:notesMasterId r:id="rId5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4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4.xml"/>
		</Relationships>
</file>

<file path=ppt/notesSlides/_rels/notesSlide4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5.xml"/>
		</Relationships>
</file>

<file path=ppt/notesSlides/_rels/notesSlide4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6.xml"/>
		</Relationships>
</file>

<file path=ppt/notesSlides/_rels/notesSlide4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7.xml"/>
		</Relationships>
</file>

<file path=ppt/notesSlides/_rels/notesSlide4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8.xml"/>
		</Relationships>
</file>

<file path=ppt/notesSlides/_rels/notesSlide4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9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5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0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A1A2E"/>
                </a:solidFill>
              </a:rPr>
              <a:t>Sample 50-Slide Presentation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Generated by SampleFiles.dev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10: Aperio benigne alienus facilis.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Toties tollo cunctatio.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Asperiores aspicio denuo ulciscor comprehendo consuasor.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Aiunt peccatus voluntarius conqueror vinco pecto tollo ver auditor valetudo.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Vestrum talis comedo quidem dedecor adfectus arto torrens.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11: Tumultus voluptatem adsidue cur.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Tremo cognomen censura undique baiulus cupiditate.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Caelum cupiditas vereor clibanus advenio annus eum.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Hic vestrum deleniti condico coadunatio.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Perspiciatis tamisium tabernus stipes communis repellendus valde.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12: Vero supra desidero cauda.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Bellum deleniti video.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Id minima ea velut utpote adopto.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Deleo ultra cupressus talio.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Acidus pecto copiose laborum pecco aggredior surgo arx.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13: Odit veritatis copiose adulescens.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Teneo tergiversatio vesco.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Cibo auctor depono coerceo calamitas clementia corrigo apostolus dolore.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Viscus ipsum solio acer blanditiis celebrer testimonium.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Illum depulso terebro cohibeo tardus.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14: Tersus concedo tepidus aetas.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Artificiose cupiditas callide ascit deserunt.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Color sumo tremo patrocinor ulciscor tunc ambitus terminatio.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Claro comis temperantia crudelis utrimque artificiose officiis arca ustilo.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Truculenter amplitudo minima creator confero tergeo debeo alo.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15: Comitatus capitulus vicinus repellat.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Curto compono conservo.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Censura aggero delego delectatio amissio ad corona error.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Ipsa volaticus ocer.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Corrigo consequuntur congregatio eligendi.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16: Appono taedium benevolentia acer.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Demoror conscendo amita.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Deludo adinventitias xiphias.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Volubilis beatae laborum cado adhaero pel auditor solvo.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Averto ubi vesica distinctio nihil voluptate.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17: Laudantium suasoria neque despecto.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Voluptatem tracto testimonium assentator collum audentia tenax voluptatum amitto molestias.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Tabula summa a addo somnus placeat.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Adhaero vociferor sono.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Utor doloremque molestiae titulus molestiae ultio eligendi capio qui voluptatibus.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18: Tabgo decretum trans catena.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Caecus titulus ater.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Terror curtus curis cui deinde pel ambulo uter vulticulus.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Adsum texo argumentum caelestis culpa crinis adfectus suffoco theatrum.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Arbitro aperte basium.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19: Sapiente aptus creo ipsam.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Bos timidus sortitus velociter demitto adnuo admitto.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Absum capillus vitium patria venio adsuesco cupio.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Vix tendo adicio universe virgo coniuratio stella volaticus.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Decretum calamitas dens admiratio.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2: Ancilla quas considero avaritia.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Quidem ultio recusandae texo adipiscor texo conturbo capitulus summa.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Ipsam cicuta ducimus basium cupiditate pauci statua blandior tempore.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Testimonium perferendis saepe thermae minima aestus bestia crudelis civis.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Termes umquam voluptas blandior quo creator aer.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20: Creber eveniet clibanus officiis.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Cado aiunt quibusdam deserunt trucido cunctatio.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Apto surgo dignissimos quo sumptus.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Velociter perspiciatis thesaurus.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Ventosus absque audeo numquam aveho termes.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21: Tabella speculum cur adsum.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Utrum tunc derideo defaeco dolorem quidem universe adinventitias quisquam verbum.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Exercitationem rem civitas dolorum tibi.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Textor articulus talus concido totus dolor candidus.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Atque maxime coruscus tempus adfectus venia.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22: Umerus aegre suggero fugiat.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Ascisco laudantium denego cupressus vapulus perspiciatis custodia vivo traho cribro.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Amoveo cura quo.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Cuppedia stella vel error.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Adulescens decipio absens vado amplus socius talus.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23: Bene ait voluptatem vox.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Cunae quasi tepesco aurum vinculum cariosus valeo.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Beatus adeo cimentarius terga correptius thymbra curatio.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Patior adstringo degero viriliter dignissimos quam tener chirographum.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Vilis tot cubo sperno.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24: Voluptates tactus deludo cado.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Atrox sapiente accommodo aestus aetas vilis unde callide depono.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Optio ultio colligo terga sursum decimus vitium thema autus soleo.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Suggero conservo cattus crudelis modi creator vesper quaerat corporis creptio.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Accedo comitatus crustulum chirographum tracto spoliatio defero approbo triduana atqui.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25: Vulariter concido curia civis.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Asporto deorsum quo.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Amicitia admiratio statua angelus.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Capillus carbo suus laboriosam sed avarus infit.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Neque virtus alius bis voveo degenero certus tremo adeptio.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26: Una calco congregatio venio.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Summa concedo eaque.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Degero temperantia depromo caute truculenter vix taceo talus sustineo deprimo.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Tum abeo veritatis.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Pecus sit summa sollicito absum urbanus ciminatio solum desipio fugiat.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27: Cogo exercitationem cenaculum territo.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Ipsum acerbitas candidus tantum odit suadeo arca.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Corrumpo absens venio.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Utilis torrens demens infit.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Canto calco deputo aegre sub curia aeneus soluta dolore.</a:t>
            </a:r>
            <a:endParaRPr lang="en-U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28: Suppellex talio tonsor ex.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Velit amo degero utrum comprehendo angulus quod utroque vestigium.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Vere statua atavus antepono caterva tot bis velut viscus sufficio.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Mollitia adsum substantia.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Recusandae adaugeo terebro aer accedo ultra.</a:t>
            </a:r>
            <a:endParaRPr 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29: Tamen cura optio tamisium.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Conculco brevis verumtamen contra vir iure cultura sit stabilis creptio.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Cariosus deduco sponte aequitas decimus commemoro cubo vix voluptatum.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Depulso appono sulum.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Varietas curso umerus turpis quas defessus vado cometes sophismata nihil.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3: Harum aspicio apostolus auctus.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Pax apparatus alioqui speculum cohors apostolus quis tamen.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Ipsa atrocitas undique commodo aequitas nihil.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Aliqua carbo vesper aetas facere aperte adsidue caveo vero.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Cubitum aeternus adduco varietas utpote admoneo culpa.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30: Consequatur quam tego sopor.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Verumtamen testimonium suppono statim quod.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Comparo deripio abutor cribro.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Depopulo vergo deputo.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Custodia cresco officiis eveniet vigor vulticulus decerno torqueo acidus.</a:t>
            </a:r>
            <a:endParaRPr lang="en-US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31: Aro tabesco acer anser.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Derelinquo suadeo excepturi dolorum cubitum undique repudiandae colligo beneficium villa.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Tremo annus carbo corona.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Tyrannus adsidue ventosus curiositas adflicto.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Magnam volva distinctio recusandae carbo cariosus deleniti concido blanditiis.</a:t>
            </a:r>
            <a:endParaRPr lang="en-US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32: Spargo ventus excepturi thesis.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Utpote damno aequus.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Vigilo utor arbitro calculus pauper sequi.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Clarus vaco vindico congregatio voluptas ait decet custodia.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Apparatus numquam surgo.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33: Nostrum quasi utroque coma.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Ultra ultio modi aurum.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Cruentus apparatus addo dolores.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Utpote voluptas conscendo incidunt theologus.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Dens crustulum id advenio amor solutio fugit convoco admitto expedita.</a:t>
            </a:r>
            <a:endParaRPr lang="en-US" sz="1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34: Commodo acer explicabo animadverto.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Surculus civis admiratio.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Terminatio nobis ultio virga talio deripio surculus consequatur ventus incidunt.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Vinum atrox triduana ago collum comitatus verecundia exercitationem abundans.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Alii certus autus umquam sponte consequatur copiose vinum.</a:t>
            </a:r>
            <a:endParaRPr lang="en-US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35: Timor custodia deficio contego.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Depromo pel excepturi adsuesco calcar provident.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Utor tabgo patria.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Claustrum speculum aurum velociter umerus consequuntur maxime theologus theologus studio.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Iure tristis debeo tergeo cotidie tres sono ratione.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36: Concido vero catena usus.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Tepesco clamo depopulo despecto sponte tergum callide ver natus traho.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Alo quod depono spiritus illo ipsa odit.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Crinis denuo arbor laborum causa vel magni ad votum.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Coruscus aut appono trucido denego tamisium adnuo.</a:t>
            </a:r>
            <a:endParaRPr lang="en-US" sz="1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37: Avaritia crur thymbra dolorum.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Pauci valetudo tutis acer voluptas patior natus adduco.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Collum placeat tenuis abscido caries crur circumvenio altus.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Voluptatem tumultus adipiscor dolorem laborum.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Vivo timor varius.</a:t>
            </a:r>
            <a:endParaRPr lang="en-US" sz="1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38: Ars colligo cattus aeger.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Condico aperiam deorsum viridis praesentium sed tribuo.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Aestas conventus deprimo tubineus commemoro nesciunt adhaero.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Nemo modi aperio.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Campana vita abbas aestivus cras.</a:t>
            </a:r>
            <a:endParaRPr lang="en-US" sz="1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39: Avarus contigo suadeo aufero.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Decimus summopere conventus neque utrum.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Tero cinis clibanus assumenda acervus.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Cruentus aurum terminatio adulescens aufero amplus carcer corroboro voluntarius.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Auctor usitas iure.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4: Cernuus adsum urbanus vester.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Debitis teneo solutio comminor.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Architecto anser spectaculum deorsum quo.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Solus admitto veniam crastinus.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Absconditus tolero veritatis tabula ara cedo vigor censura paulatim.</a:t>
            </a:r>
            <a:endParaRPr lang="en-US" sz="1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40: Tantum summisse claro trado.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Volubilis cupressus tabesco.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Theca aestivus eaque patrocinor.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Custodia taedium repellendus delinquo tondeo.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Contigo expedita clementia aggero caste succurro tondeo adamo sumo conitor.</a:t>
            </a:r>
            <a:endParaRPr lang="en-US" sz="1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41: Succedo comedo laborum campana.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Cotidie cado charisma admitto desolo agnosco dolorum thesis.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Caelum vicissitudo conicio voco curia.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Ea voluptatum sordeo deserunt ultio tandem cicuta tolero suggero.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Candidus approbo convoco thorax usus commemoro error tergo colligo templum.</a:t>
            </a:r>
            <a:endParaRPr lang="en-US" sz="1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42: Tabgo corpus vulgivagus aliquam.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Vestrum angulus adsuesco socius decimus tredecim.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Adipiscor trado appono caritas.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Atrox cunctatio custodia coadunatio carmen.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Iure vado tardus ultra sulum acsi concido.</a:t>
            </a:r>
            <a:endParaRPr lang="en-US" sz="16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43: Undique sub atavus decerno.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Valde vero optio velut verus aestivus.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Succurro crastinus cum solum voluptas reiciendis placeat arma ulterius debitis.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Absens tempora crapula verumtamen ancilla.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Sum curto defaeco creta dignissimos taceo quis vulgaris.</a:t>
            </a:r>
            <a:endParaRPr lang="en-US" sz="16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44: Voluntarius aegrus theologus defungo.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Vesco convoco tabesco.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Supra turbo eos sed volutabrum.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Cedo pel accusamus subito beneficium defetiscor.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Vesper argentum cernuus fugiat.</a:t>
            </a:r>
            <a:endParaRPr lang="en-US" sz="16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45: Adulatio tibi expedita deserunt.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Cariosus laborum rem clibanus curvo.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Adulescens statim eum subnecto laudantium.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Decet vos facere civitas terebro comptus tendo.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Ultra itaque deorsum cunae attero tumultus.</a:t>
            </a:r>
            <a:endParaRPr lang="en-US" sz="1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46: Sui articulus clementia terminatio.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Aegre vaco assumenda versus aro allatus a vergo defaeco.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Vomica xiphias asper substantia aspernatur cupio vomito tredecim deporto.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Utique versus utpote curso cunae chirographum ceno pectus aranea villa.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Tribuo sperno varius quisquam.</a:t>
            </a:r>
            <a:endParaRPr lang="en-US" sz="16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47: Facere beatae minus compello.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Ultra demum aliquam tabula.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Delinquo sint depraedor ipsa.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Repellendus assumenda sursum porro.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Terminatio in temporibus aduro decipio.</a:t>
            </a:r>
            <a:endParaRPr lang="en-US" sz="16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48: Aureus comminor addo amplexus.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Id adipiscor absens autem alveus venustas adopto tametsi amita reiciendis.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Vere comitatus carpo defetiscor vilis uxor vos demonstro abduco.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Tabesco arceo agnitio caelestis urbs causa audeo templum vestrum.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Venia fuga thema uredo cariosus ademptio usus trepide comptus desino.</a:t>
            </a:r>
            <a:endParaRPr lang="en-US" sz="16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49: Voco subito altus addo.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Coerceo desidero claro abstergo ulterius addo cursim.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Adficio comedo dolores aranea sonitus appositus.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Theca callide subnecto conqueror decor tepidus.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Dolore cenaculum umquam paulatim tero conservo volo aggredior valens.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5: Absum arguo suggero ventosus.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Cena uter vapulus.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Depulso altus ventosus.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Dolore arcesso maiores utrum praesentium tactus adsidue libero eius tot.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Aequitas turpis auctor similique peccatus minima adfero aestas.</a:t>
            </a:r>
            <a:endParaRPr lang="en-US" sz="1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50: Suasoria studio patruus amoveo.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Substantia vesica inflammatio paulatim creber avaritia abduco corroboro.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Vigilo conatus thalassinus beatae usque super subvenio impedit debitis alioqui.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Tantum adeptio tepesco.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Vergo sursum tamisium veritas vitae.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6: Nemo confido voluptas certe.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Facilis virga damnatio vinco auctus ullam ventito sed.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Pauci eligendi aer comitatus annus blanditiis.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Occaecati demoror minus acervus voluptatibus.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Eius ulterius demoror cui sed una desino universe comes.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7: Concido depromo totam cumque.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Aeternus utroque sublime.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Modi odio varietas totam curtus eum.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Casus ater admoneo curto.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Caute centum textus sodalitas terra thymum vicissitudo verbera tot cinis.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8: Terebro viriliter tenuis eveniet.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Voveo cumque celer velit.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Cubitum templum denuo.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Cornu cibo comptus quidem uterque custodia quibusdam vulariter temeritas vis.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Conspergo laborum audax adversus tum accusamus.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</a:rPr>
              <a:t>Slide 9: Non nisi verus stipes.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Celer tenuis perferendis alioqui verbum vel vesica vapulus.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Calcar vigilo cometes decumbo campana sustineo sub.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Vulgus stipes tertius somnus ascit coaegresco avarus vulgo cras.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Veritatis ventus ubi labore tabernus.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50-Slide Presentation</dc:title>
  <dc:subject>Sample Presentation</dc:subject>
  <dc:creator>SampleFiles.dev</dc:creator>
  <cp:lastModifiedBy>SampleFiles.dev</cp:lastModifiedBy>
  <cp:revision>1</cp:revision>
  <dcterms:created xsi:type="dcterms:W3CDTF">2026-04-18T09:47:17Z</dcterms:created>
  <dcterms:modified xsi:type="dcterms:W3CDTF">2026-04-18T09:47:17Z</dcterms:modified>
</cp:coreProperties>
</file>