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120</c:v>
                </c:pt>
                <c:pt idx="1">
                  <c:v>230</c:v>
                </c:pt>
                <c:pt idx="2">
                  <c:v>180</c:v>
                </c:pt>
                <c:pt idx="3">
                  <c:v>350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120</c:v>
                </c:pt>
                <c:pt idx="1">
                  <c:v>230</c:v>
                </c:pt>
                <c:pt idx="2">
                  <c:v>180</c:v>
                </c:pt>
                <c:pt idx="3">
                  <c:v>350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120</c:v>
                </c:pt>
                <c:pt idx="1">
                  <c:v>230</c:v>
                </c:pt>
                <c:pt idx="2">
                  <c:v>180</c:v>
                </c:pt>
                <c:pt idx="3">
                  <c:v>350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1A2E"/>
                </a:solidFill>
              </a:rPr>
              <a:t>Sample 10-Slide Presentation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Generated by SampleFiles.dev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10: Causa curto suspendo color.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Uterque angulus vos suadeo artificiose.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Assumenda doloremque compono debilito reprehenderit soluta ratione debitis curtus vesica.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Inflammatio accendo speciosus aliqua inventore ut strues aperio depraedor succedo.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Exercitationem caries abundans.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Chart 1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914400"/>
          <a:ext cx="73152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3: Admoneo condico toties tenuis.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Officia cimentarius corrupti voluptas cumque conatus dolorem deprecator.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Vita communis alveus amoveo tyrannus ciminatio.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Venia demergo dolor.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Colligo centum claudeo.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4: Bardus celo baiulus ater.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Speciosus tabernus cupressus tribuo ustilo tredecim aut denique.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Theologus nisi stultus accusator calculus calamitas amita.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Admoveo volubilis ars at dapifer video officiis damnatio nostrum.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Ter candidus distinctio arbitro tergo possimus.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Chart 2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914400"/>
          <a:ext cx="73152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6: Abduco veniam demergo campana.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Vis acervus aut terra casus denego.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Aestas stella alii auditor anser verbum.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Ante vita appositus error culpo deludo ascisco.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Sed attero demonstro.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7: Strues culpo crur convoco.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Minima vobis videlicet capto hic adfero.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Praesentium quaerat possimus antepono consuasor aperiam amita vulgus eos aegre.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Acsi denique maxime trans ullus conturbo acceptus.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Deserunt architecto urbanus substantia utroque.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Chart 3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914400"/>
          <a:ext cx="73152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9: Cresco succedo deprimo arguo.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Sopor tonsor ago patria vesica cilicium facere adiuvo sumo.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Laudantium qui aggero crepusculum creo aranea.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Defluo caste condico accusator vesper crustulum voro.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Compono soleo umerus et officiis.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10-Slide Presentation</dc:title>
  <dc:subject>Sample Presentation</dc:subject>
  <dc:creator>SampleFiles.dev</dc:creator>
  <cp:lastModifiedBy>SampleFiles.dev</cp:lastModifiedBy>
  <cp:revision>1</cp:revision>
  <dcterms:created xsi:type="dcterms:W3CDTF">2026-04-18T09:47:17Z</dcterms:created>
  <dcterms:modified xsi:type="dcterms:W3CDTF">2026-04-18T09:47:17Z</dcterms:modified>
</cp:coreProperties>
</file>