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A1A2E"/>
                </a:solidFill>
              </a:rPr>
              <a:t>Sample 15-Slide Presentation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32004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Generated by SampleFiles.dev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10: Vulnero eligendi corrupti conatus.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Taceo adflicto autus.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Usque molestiae voco somniculosus volutabrum quae magni incidunt voluptatem teres.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Crapula cribro toties beatus.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Cuppedia usque tamdiu tonsor adsuesco vesper contabesco.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11: Defendo conitor volva vitiosus.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Titulus speciosus ullam argumentum cribro vox argentum amaritudo subito.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Cupressus sollers administratio tenuis.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Cogo constans territo deleniti cultura cruciamentum.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Calamitas cohors angulus calamitas ipsum.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12: Aveho statim correptius armarium.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Strenuus carus pauper incidunt thorax aestivus depereo commodi quos adflicto.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Expedita caput blandior.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Provident quo considero inflammatio.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Animus velum temporibus taedium sui tardus.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13: Corrupti cuppedia venustas conitor.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Vis depopulo dedico summa debilito vox.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Pectus apparatus sed appello addo thymum.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Barba iure talis veritas vilicus.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Aliquid sophismata copia.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14: Verumtamen tametsi patria atque.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Callide vita assumenda territo aperiam tenax reprehenderit eius admiratio vestigium.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Crudelis mollitia stipes vinum ara arto tempus textus.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Benigne hic decimus.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Crinis suadeo corrupti decor esse cuppedia.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15: Dolorum inventore acies pauper.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Argentum verbum decor animadverto impedit.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Distinctio numquam tracto.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Abduco admitto conqueror curvo verecundia confugo spargo vigilo suppellex.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Adamo veritas teneo cicuta degero suffragium ultio color atavus aequus.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2: Subvenio degero tondeo cattus.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Saepe tergiversatio aiunt candidus tolero tepesco.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Cras nulla capto colligo trans arcus apto statim terga.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Tenus tamquam valetudo modi.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Vel defungo ter arguo deporto audax derideo comitatus thalassinus non.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3: Custodia toties vilis apto.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Capto aptus voco praesentium verbera tui pel.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Vado desolo truculenter aestus.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Cupio totam stabilis molestias ait incidunt thalassinus thymbra thermae conitor.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Pectus colo deputo stillicidium patrocinor autus triduana.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4: Excepturi creator tenetur pauci.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Video talis acies.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Conicio coruscus turbo solum depromo degenero coma.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Sustineo adulatio viscus dolore conforto votum.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Vorax coaegresco cupio admoveo bestia demens labore.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5: Deleo ter colo adimpleo.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 tumultus charisma laudantium voluptatem.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Incidunt acceptus assumenda caterva delinquo varietas armarium audentia.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Cervus tutis ter avarus bestia.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Cibus copiose ubi damnatio inflammatio conitor infit audacia.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6: Commodo sumo vespillo nisi.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Abscido triduana fugiat pecto.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Comitatus patior apto cubo debitis accusator.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Vinum viriliter crepusculum tibi contabesco error.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Desparatus depraedor cenaculum celebrer adflicto coma.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7: Adfectus tego cohibeo iusto.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Vigor curto tibi vix vester subseco.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Depopulo paens exercitationem suppono deprimo turpis abstergo.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Speculum caelum uredo vester nobis.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Anser usitas verumtamen a.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8: Absorbeo termes cornu sursum.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Paens barba circumvenio compello ipsum varius.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Capio terror defleo constans vito ullam dolor solio.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Vesco curatio aggredior defaeco cui timor nam angustus arcus.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Cuius aestus avaritia altus tempora.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9: Cogito aggredior corrupti celebrer.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Ipsa cattus aptus amita sonitus amet blanditiis.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Surgo articulus uterque decerno vitiosus commodi vado absens tripudio speciosus.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Amplitudo caput sordeo testimonium depromo acervus.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Pectus amiculum auditor dignissimos ara.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15-Slide Presentation</dc:title>
  <dc:subject>Sample Presentation</dc:subject>
  <dc:creator>SampleFiles.dev</dc:creator>
  <cp:lastModifiedBy>SampleFiles.dev</cp:lastModifiedBy>
  <cp:revision>1</cp:revision>
  <dcterms:created xsi:type="dcterms:W3CDTF">2026-04-18T09:47:17Z</dcterms:created>
  <dcterms:modified xsi:type="dcterms:W3CDTF">2026-04-18T09:47:17Z</dcterms:modified>
</cp:coreProperties>
</file>